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343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959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1079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5328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3631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849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15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04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1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188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318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49489-C395-4F24-913B-4951EF6C9642}" type="datetimeFigureOut">
              <a:rPr lang="en-GB" smtClean="0"/>
              <a:t>10/05/2018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6F2CE-E143-4C9F-9C53-A8BED5FD0B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4876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dirty="0" smtClean="0"/>
              <a:t>Proiecte PowerPoint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Presenter Media</a:t>
            </a:r>
          </a:p>
          <a:p>
            <a:r>
              <a:rPr lang="ro-RO" dirty="0" smtClean="0"/>
              <a:t>Gif-uri in PPT</a:t>
            </a:r>
            <a:endParaRPr lang="ro-RO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8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9220" name="Picture 4" descr="Imagine similarÄ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05000"/>
            <a:ext cx="3581400" cy="447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Imagine similarÄ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053937"/>
            <a:ext cx="20002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Imagine similarÄ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913" y="2230582"/>
            <a:ext cx="3460087" cy="397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Imagine similarÄ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86" y="135081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00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0242" name="Picture 2" descr="Imagini pentru presenter media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330868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Imagine similarÄ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91" y="2535382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Imagini pentru presenter media 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447800"/>
            <a:ext cx="2857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0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Arbori binari de căutare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"/>
            <a:ext cx="1752600" cy="1577340"/>
          </a:xfrm>
        </p:spPr>
      </p:pic>
      <p:pic>
        <p:nvPicPr>
          <p:cNvPr id="1026" name="Picture 2" descr="Imagine similarÄ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066925"/>
            <a:ext cx="476250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69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3" name="Picture 5" descr="Imagine similarÄ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81200"/>
            <a:ext cx="4762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content.presentermedia.com/files/animsp/00017000/17543/group_therapy_md_wm_v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2862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91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9" name="Picture 7" descr="Imagine similarÄ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Imagini pentru presenter media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00200"/>
            <a:ext cx="35718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0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 descr="Imagine similarÄ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ini pentru presenter media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362200"/>
            <a:ext cx="5149065" cy="346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33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 descr="Imagini pentru presenter media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927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20cents-video.com/userdata/animated-gif/library/four_sports_fans_doing_the_wave_anim_md_wm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9" y="2130137"/>
            <a:ext cx="3965861" cy="396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34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6146" name="Picture 2" descr="Imagini pentru presenter media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ine similarÄ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018" y="1437409"/>
            <a:ext cx="37338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196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7170" name="Picture 2" descr="Imagine similarÄ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ine similarÄ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905000"/>
            <a:ext cx="3733798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72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8194" name="Picture 2" descr="Imagini pentru presenter media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73" y="6927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ine similarÄ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102428"/>
            <a:ext cx="3764970" cy="376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94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ce55778dbd1be8a2919b09cedd2a827f1b9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</Words>
  <Application>Microsoft Office PowerPoint</Application>
  <PresentationFormat>On-screen Show (4:3)</PresentationFormat>
  <Paragraphs>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Proiecte PowerPoint</vt:lpstr>
      <vt:lpstr>Arbori binari de căutare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8</cp:revision>
  <dcterms:created xsi:type="dcterms:W3CDTF">2018-05-10T14:15:42Z</dcterms:created>
  <dcterms:modified xsi:type="dcterms:W3CDTF">2018-05-10T15:56:15Z</dcterms:modified>
</cp:coreProperties>
</file>